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10.jpg" descr="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11.jpg" descr="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12.jpg" descr="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13.jpg" descr="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14.jpg" descr="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15.jpg" descr="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16.jpg" descr="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17.jpg" descr="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18.jpg" descr="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19.jpg" descr="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2.jpg" descr="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20.jpg" descr="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21.jpg" descr="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9" name="22.jpg" descr="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4" name="23.jpg" descr="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24.jpg" descr="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4" name="25.jpg" descr="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9" name="26.jpg" descr="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4" name="27.jpg" descr="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28.jpg" descr="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4" name="29.jpg" descr="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3.jpg" descr="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9" name="30.jpg" descr="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4" name="31.jpg" descr="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9" name="32.jpg" descr="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4" name="33.jpg" descr="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9" name="34.jpg" descr="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4" name="35.jpg" descr="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9" name="36.jpg" descr="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4" name="37.jpg" descr="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9" name="38.jpg" descr="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4" name="39.jpg" descr="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4.jpg" descr="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9" name="40.jpg" descr="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4" name="41.jpg" descr="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9" name="42.jpg" descr="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4" name="43.jpg" descr="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9" name="44.jpg" descr="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4" name="45.jpg" descr="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9" name="46.jpg" descr="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4" name="47.jpg" descr="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9" name="48.jpg" descr="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4" name="49.jpg" descr="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5.jpg" descr="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9" name="50.jpg" descr="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4" name="51.jpg" descr="5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9" name="52.jpg" descr="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4" name="53.jpg" descr="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9" name="54.jpg" descr="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4" name="55.jpg" descr="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9" name="56.jpg" descr="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4" name="57.jpg" descr="5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9" name="58.jpg" descr="5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4" name="59.jpg" descr="5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6.jpg" descr="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9" name="60.jpg" descr="6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4" name="61.jpg" descr="6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9" name="62.jpg" descr="6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4" name="63.jpg" descr="6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9" name="64.jpg" descr="6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4" name="65.jpg" descr="6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9" name="66.jpg" descr="6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84" name="67.jpg" descr="6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89" name="68.jpg" descr="6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7.jpg" descr="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8.jpg" descr="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9.jpg" descr="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